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sldIdLst>
    <p:sldId id="340" r:id="rId2"/>
    <p:sldId id="258" r:id="rId3"/>
    <p:sldId id="316" r:id="rId4"/>
    <p:sldId id="262" r:id="rId5"/>
    <p:sldId id="286" r:id="rId6"/>
    <p:sldId id="317" r:id="rId7"/>
    <p:sldId id="267" r:id="rId8"/>
    <p:sldId id="318" r:id="rId9"/>
    <p:sldId id="288" r:id="rId10"/>
    <p:sldId id="289" r:id="rId11"/>
    <p:sldId id="319" r:id="rId12"/>
    <p:sldId id="320" r:id="rId13"/>
    <p:sldId id="321" r:id="rId14"/>
    <p:sldId id="322" r:id="rId15"/>
    <p:sldId id="323" r:id="rId16"/>
    <p:sldId id="324" r:id="rId17"/>
    <p:sldId id="295" r:id="rId18"/>
    <p:sldId id="315" r:id="rId19"/>
    <p:sldId id="297" r:id="rId20"/>
    <p:sldId id="298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285" r:id="rId37"/>
    <p:sldId id="283" r:id="rId38"/>
    <p:sldId id="294" r:id="rId39"/>
    <p:sldId id="284" r:id="rId40"/>
    <p:sldId id="29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A2B51-5DA8-4815-836B-81365651AAB5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B101B-D427-4AA5-B648-56C268164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8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01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4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38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4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8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09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6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559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8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4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34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2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4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8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7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B5A211-39D9-497E-A4CF-B0804C8D8E1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8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audio" Target="../media/audio4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audio" Target="../media/audio5.wav"/><Relationship Id="rId9" Type="http://schemas.openxmlformats.org/officeDocument/2006/relationships/audio" Target="../media/audio8.wav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audio" Target="../media/audio6.wav"/><Relationship Id="rId7" Type="http://schemas.openxmlformats.org/officeDocument/2006/relationships/audio" Target="../media/audio8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9.xml"/><Relationship Id="rId11" Type="http://schemas.openxmlformats.org/officeDocument/2006/relationships/slide" Target="slide36.xml"/><Relationship Id="rId5" Type="http://schemas.openxmlformats.org/officeDocument/2006/relationships/image" Target="../media/image7.PNG"/><Relationship Id="rId10" Type="http://schemas.openxmlformats.org/officeDocument/2006/relationships/image" Target="../media/image8.jpg"/><Relationship Id="rId4" Type="http://schemas.openxmlformats.org/officeDocument/2006/relationships/audio" Target="../media/audio7.wav"/><Relationship Id="rId9" Type="http://schemas.openxmlformats.org/officeDocument/2006/relationships/audio" Target="../media/audio9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audio" Target="../media/audio10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10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2.wav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3.wav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audio" Target="../media/audio14.wav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1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slide" Target="slide21.xml"/><Relationship Id="rId4" Type="http://schemas.openxmlformats.org/officeDocument/2006/relationships/audio" Target="../media/audio4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11.wav"/><Relationship Id="rId7" Type="http://schemas.openxmlformats.org/officeDocument/2006/relationships/image" Target="../media/image9.jpg"/><Relationship Id="rId2" Type="http://schemas.openxmlformats.org/officeDocument/2006/relationships/audio" Target="../media/audio10.wav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8.wav"/><Relationship Id="rId5" Type="http://schemas.openxmlformats.org/officeDocument/2006/relationships/slide" Target="slide36.xml"/><Relationship Id="rId4" Type="http://schemas.openxmlformats.org/officeDocument/2006/relationships/audio" Target="../media/audio12.wav"/><Relationship Id="rId9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14.wav"/><Relationship Id="rId7" Type="http://schemas.openxmlformats.org/officeDocument/2006/relationships/audio" Target="../media/audio9.wav"/><Relationship Id="rId2" Type="http://schemas.openxmlformats.org/officeDocument/2006/relationships/audio" Target="../media/audio13.wav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audio" Target="../media/audio8.wav"/><Relationship Id="rId10" Type="http://schemas.openxmlformats.org/officeDocument/2006/relationships/slide" Target="slide17.xml"/><Relationship Id="rId4" Type="http://schemas.openxmlformats.org/officeDocument/2006/relationships/slide" Target="slide38.xml"/><Relationship Id="rId9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audio" Target="../media/audio15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4.wav"/><Relationship Id="rId5" Type="http://schemas.openxmlformats.org/officeDocument/2006/relationships/audio" Target="../media/audio3.wa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7515DF-C294-4A6B-B456-D460A7E7F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8881" y="1"/>
            <a:ext cx="4714235" cy="226243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reflection blurRad="215900" stA="52000" endPos="82000" dir="5400000" sy="-100000" algn="bl" rotWithShape="0"/>
          </a:effectLst>
        </p:spPr>
        <p:txBody>
          <a:bodyPr anchor="ctr" anchorCtr="0">
            <a:normAutofit/>
          </a:bodyPr>
          <a:lstStyle/>
          <a:p>
            <a:pPr algn="ctr"/>
            <a:r>
              <a:rPr lang="tr-TR" sz="95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UNIT 6</a:t>
            </a:r>
            <a:endParaRPr lang="en-US" sz="95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A70F416-450F-4C7E-B77B-FAA1F3042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328160"/>
            <a:ext cx="12191999" cy="2058183"/>
          </a:xfrm>
          <a:blipFill dpi="0" rotWithShape="1">
            <a:blip r:embed="rId2">
              <a:alphaModFix amt="26000"/>
            </a:blip>
            <a:srcRect/>
            <a:tile tx="0" ty="0" sx="100000" sy="100000" flip="none" algn="tl"/>
          </a:blipFill>
        </p:spPr>
        <p:txBody>
          <a:bodyPr anchor="ctr" anchorCtr="0">
            <a:normAutofit/>
          </a:bodyPr>
          <a:lstStyle/>
          <a:p>
            <a:pPr algn="ctr"/>
            <a:r>
              <a:rPr lang="tr-TR" sz="77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CELEBRATIONS</a:t>
            </a:r>
            <a:endParaRPr lang="en-US" sz="77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55ED622-6940-4518-9060-A9CE89709E7B}"/>
              </a:ext>
            </a:extLst>
          </p:cNvPr>
          <p:cNvSpPr txBox="1"/>
          <p:nvPr/>
        </p:nvSpPr>
        <p:spPr>
          <a:xfrm>
            <a:off x="8453119" y="471657"/>
            <a:ext cx="3495040" cy="370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A1F00C5-B83D-428E-BFA1-FC111A7A1C1B}"/>
              </a:ext>
            </a:extLst>
          </p:cNvPr>
          <p:cNvSpPr txBox="1"/>
          <p:nvPr/>
        </p:nvSpPr>
        <p:spPr>
          <a:xfrm>
            <a:off x="243841" y="471657"/>
            <a:ext cx="3495040" cy="370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1B2C93B8-08C2-46AB-9184-33C5083474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738882" cy="4328159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936CD16B-51F4-4E56-B206-025FAC57867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3117" y="0"/>
            <a:ext cx="3738883" cy="4175759"/>
          </a:xfrm>
          <a:prstGeom prst="rect">
            <a:avLst/>
          </a:prstGeom>
        </p:spPr>
      </p:pic>
      <p:sp>
        <p:nvSpPr>
          <p:cNvPr id="8" name="Ok: Sağ 7">
            <a:hlinkClick r:id="" action="ppaction://noaction"/>
            <a:extLst>
              <a:ext uri="{FF2B5EF4-FFF2-40B4-BE49-F238E27FC236}">
                <a16:creationId xmlns:a16="http://schemas.microsoft.com/office/drawing/2014/main" id="{C3E0414F-BA32-4089-8E4C-BE710BB81586}"/>
              </a:ext>
            </a:extLst>
          </p:cNvPr>
          <p:cNvSpPr/>
          <p:nvPr/>
        </p:nvSpPr>
        <p:spPr>
          <a:xfrm>
            <a:off x="11202184" y="5750381"/>
            <a:ext cx="67056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7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kutusu 10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329FB7CB-15AD-418A-9B12-1E6E4B08B184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arrange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F1EB4D0-55B9-45A3-A9DC-ECA2A86356EF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434FC6AC-4827-4BC4-8DF4-38565655595E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EE528CE9-D947-47FF-90C8-CEAB3C6A0FAF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accept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A33EC351-1C85-4623-A168-50D7F5DB1B71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AF513B9B-F282-46CF-A0B9-6E2FFBF2D355}"/>
              </a:ext>
            </a:extLst>
          </p:cNvPr>
          <p:cNvSpPr txBox="1"/>
          <p:nvPr/>
        </p:nvSpPr>
        <p:spPr>
          <a:xfrm>
            <a:off x="6542202" y="782666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decorate</a:t>
            </a:r>
            <a:endParaRPr lang="en-US" sz="7000" dirty="0">
              <a:solidFill>
                <a:srgbClr val="00B0F0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7E5D218-D6AC-4B42-AE84-D5CD8C56B2D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860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E5E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00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23DBA3C-25F2-4EE8-B283-8F0EB8AC8816}"/>
              </a:ext>
            </a:extLst>
          </p:cNvPr>
          <p:cNvSpPr txBox="1"/>
          <p:nvPr/>
        </p:nvSpPr>
        <p:spPr>
          <a:xfrm>
            <a:off x="100972" y="219534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/>
              <a:t>fancy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171326454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anc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anc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7BEE3E3-346E-454D-8FD6-02089D1212D9}"/>
              </a:ext>
            </a:extLst>
          </p:cNvPr>
          <p:cNvSpPr txBox="1"/>
          <p:nvPr/>
        </p:nvSpPr>
        <p:spPr>
          <a:xfrm>
            <a:off x="6624320" y="219850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/>
              <a:t>guest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388472123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ues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ues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573846EA-1B52-471A-9136-5B7EB9473A99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rgbClr val="00B0F0"/>
                </a:solidFill>
              </a:rPr>
              <a:t>fancy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Resim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785FB29-0E16-4E36-BF9D-3982E26F6AC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D82E4DB6-3804-4A8A-ADC4-706FDD8CE0B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2238FBA-5A23-4AF6-A9D9-A19D2E9F7D8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663A7E-75F2-4E0B-A37D-C03E43FBD922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2FC7C1F-1435-4EE4-B1BE-6BBB5241BBCD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218404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anc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anc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rgbClr val="00B0F0"/>
                </a:solidFill>
              </a:rPr>
              <a:t>fancy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69941A7-83EB-467F-A3AC-F0C41A5958E6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25D735A7-AFE4-43A1-8850-84CA77B3E5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1F8674B1-AE46-4FF7-9877-87CC368AAC65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26E5322B-7700-43F2-AFA2-C67E5E2707E7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F998FC3D-187B-4872-98E0-4BE191DB60B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5CFFA629-ED3C-41F9-8AB8-AC13AAA8C4C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4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FF15"/>
                                      </p:to>
                                    </p:animClr>
                                    <p:set>
                                      <p:cBhvr>
                                        <p:cTn id="1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5FAAECC0-77CB-4786-B630-11C547C32FDB}"/>
              </a:ext>
            </a:extLst>
          </p:cNvPr>
          <p:cNvSpPr txBox="1"/>
          <p:nvPr/>
        </p:nvSpPr>
        <p:spPr>
          <a:xfrm>
            <a:off x="6542202" y="788709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accept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0B1F673D-37DF-41C2-978E-23B43682F683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9863E584-73C8-4A95-A72B-B90439162E83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Metin kutusu 9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0BA22027-3229-4A4E-AF8F-F5900D331CF4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arrange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2648CCB-2FBD-40D6-8D22-B794756D5F60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etin kutusu 11">
            <a:hlinkClick r:id="" action="ppaction://hlinkshowjump?jump=nextslide">
              <a:snd r:embed="rId4" name="correct.wav"/>
            </a:hlinkClick>
            <a:extLst>
              <a:ext uri="{FF2B5EF4-FFF2-40B4-BE49-F238E27FC236}">
                <a16:creationId xmlns:a16="http://schemas.microsoft.com/office/drawing/2014/main" id="{5F808B24-EE0E-4967-9B9D-D0DAA1895779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guest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3" name="Ok: Sağ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0306416-485D-4E04-8699-D66DCAFEF804}"/>
              </a:ext>
            </a:extLst>
          </p:cNvPr>
          <p:cNvSpPr/>
          <p:nvPr/>
        </p:nvSpPr>
        <p:spPr>
          <a:xfrm rot="10800000">
            <a:off x="11501120" y="6475690"/>
            <a:ext cx="497840" cy="311189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754091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kutusu 10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7FB9E98E-1DCA-4550-B753-78D1339FC145}"/>
              </a:ext>
            </a:extLst>
          </p:cNvPr>
          <p:cNvSpPr txBox="1"/>
          <p:nvPr/>
        </p:nvSpPr>
        <p:spPr>
          <a:xfrm>
            <a:off x="6542202" y="788709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accept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A54AAFD-6136-43B7-AE35-729E19E11598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FC15C4ED-AEC3-43C5-8043-C99591FA1E10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B8441952-4983-49C7-83F0-0A8F149B9C6D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arrange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02B0773-16AE-4E03-ABC2-BF912CE90856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79C5AFA-CB9C-4C5C-8D44-A82778304E03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guest</a:t>
            </a:r>
            <a:endParaRPr lang="en-US" sz="7000" dirty="0">
              <a:solidFill>
                <a:srgbClr val="00B0F0"/>
              </a:solidFill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535DCF5-A19F-4A63-862C-B1777AA405B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04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E5E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88934E5D-EC79-4770-B272-042573038B81}"/>
              </a:ext>
            </a:extLst>
          </p:cNvPr>
          <p:cNvSpPr/>
          <p:nvPr/>
        </p:nvSpPr>
        <p:spPr>
          <a:xfrm>
            <a:off x="1912368" y="2365081"/>
            <a:ext cx="8367264" cy="12464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Let’s try again</a:t>
            </a:r>
            <a:endParaRPr lang="en-US" sz="7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2323546"/>
      </p:ext>
    </p:extLst>
  </p:cSld>
  <p:clrMapOvr>
    <a:masterClrMapping/>
  </p:clrMapOvr>
  <p:transition spd="slow" advTm="65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7704EB5-EBAC-4FBD-85D8-E3D20FE7654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00" y="1454400"/>
            <a:ext cx="3736800" cy="3384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023556F7-1AC2-49D4-854A-0308DE38909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0800" y="1454400"/>
            <a:ext cx="3736800" cy="3384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32EA702-1674-4572-B531-E544E69FFEF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600" y="1454400"/>
            <a:ext cx="3736800" cy="3384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8411B3BD-4650-49CB-AA70-F72ED7FF431F}"/>
              </a:ext>
            </a:extLst>
          </p:cNvPr>
          <p:cNvSpPr/>
          <p:nvPr/>
        </p:nvSpPr>
        <p:spPr>
          <a:xfrm>
            <a:off x="3890941" y="43872"/>
            <a:ext cx="4410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Time </a:t>
            </a:r>
            <a:r>
              <a:rPr lang="tr-TR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repeat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9F57436-ACBE-4653-8AF0-54F9BC161DF9}"/>
              </a:ext>
            </a:extLst>
          </p:cNvPr>
          <p:cNvSpPr txBox="1"/>
          <p:nvPr/>
        </p:nvSpPr>
        <p:spPr>
          <a:xfrm>
            <a:off x="231605" y="5041511"/>
            <a:ext cx="373689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rgbClr val="00B0F0"/>
                </a:solidFill>
              </a:rPr>
              <a:t>accept</a:t>
            </a:r>
            <a:endParaRPr lang="en-US" sz="6000" noProof="1">
              <a:solidFill>
                <a:srgbClr val="00B0F0"/>
              </a:solidFill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9A0B85C-D7C9-4107-9E31-4A2E1EEDE80F}"/>
              </a:ext>
            </a:extLst>
          </p:cNvPr>
          <p:cNvSpPr txBox="1"/>
          <p:nvPr/>
        </p:nvSpPr>
        <p:spPr>
          <a:xfrm>
            <a:off x="4239066" y="5041511"/>
            <a:ext cx="373689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rgbClr val="00B0F0"/>
                </a:solidFill>
              </a:rPr>
              <a:t>arrange</a:t>
            </a:r>
            <a:endParaRPr lang="en-US" sz="6000" noProof="1">
              <a:solidFill>
                <a:srgbClr val="00B0F0"/>
              </a:solidFill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009B5D41-8DD4-4D06-AD7C-034EDEA72900}"/>
              </a:ext>
            </a:extLst>
          </p:cNvPr>
          <p:cNvSpPr txBox="1"/>
          <p:nvPr/>
        </p:nvSpPr>
        <p:spPr>
          <a:xfrm>
            <a:off x="8152384" y="5041408"/>
            <a:ext cx="373680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rgbClr val="00B0F0"/>
                </a:solidFill>
              </a:rPr>
              <a:t>decorate</a:t>
            </a:r>
            <a:endParaRPr lang="en-US" sz="6000" noProof="1">
              <a:solidFill>
                <a:srgbClr val="00B0F0"/>
              </a:solidFill>
            </a:endParaRPr>
          </a:p>
        </p:txBody>
      </p:sp>
      <p:sp>
        <p:nvSpPr>
          <p:cNvPr id="6" name="Ok: Sağ 5">
            <a:hlinkClick r:id="rId8" action="ppaction://hlinksldjump">
              <a:snd r:embed="rId9" name="transition.wav"/>
            </a:hlinkClick>
            <a:extLst>
              <a:ext uri="{FF2B5EF4-FFF2-40B4-BE49-F238E27FC236}">
                <a16:creationId xmlns:a16="http://schemas.microsoft.com/office/drawing/2014/main" id="{F6A813F9-0F36-47BC-8CFA-F1B70F77C794}"/>
              </a:ext>
            </a:extLst>
          </p:cNvPr>
          <p:cNvSpPr/>
          <p:nvPr/>
        </p:nvSpPr>
        <p:spPr>
          <a:xfrm rot="10800000">
            <a:off x="305496" y="351613"/>
            <a:ext cx="67056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BF3AEFD-B3C6-44CC-ADEE-DB65E493E4F6}"/>
              </a:ext>
            </a:extLst>
          </p:cNvPr>
          <p:cNvSpPr/>
          <p:nvPr/>
        </p:nvSpPr>
        <p:spPr>
          <a:xfrm flipV="1">
            <a:off x="0" y="1055850"/>
            <a:ext cx="12192000" cy="8201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02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ccep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an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ecora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ccep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an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ecora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88934E5D-EC79-4770-B272-042573038B81}"/>
              </a:ext>
            </a:extLst>
          </p:cNvPr>
          <p:cNvSpPr/>
          <p:nvPr/>
        </p:nvSpPr>
        <p:spPr>
          <a:xfrm>
            <a:off x="1912368" y="2365081"/>
            <a:ext cx="8367264" cy="1246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75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</a:t>
            </a:r>
            <a:r>
              <a:rPr lang="tr-TR" sz="7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can do it!</a:t>
            </a:r>
            <a:endParaRPr lang="en-US" sz="7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0491652"/>
      </p:ext>
    </p:extLst>
  </p:cSld>
  <p:clrMapOvr>
    <a:masterClrMapping/>
  </p:clrMapOvr>
  <p:transition spd="slow" advTm="65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7BEE3E3-346E-454D-8FD6-02089D1212D9}"/>
              </a:ext>
            </a:extLst>
          </p:cNvPr>
          <p:cNvSpPr txBox="1"/>
          <p:nvPr/>
        </p:nvSpPr>
        <p:spPr>
          <a:xfrm>
            <a:off x="6644640" y="2197910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/>
              <a:t>accept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46394488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ccep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ccep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7704EB5-EBAC-4FBD-85D8-E3D20FE7654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600" y="1461600"/>
            <a:ext cx="5068800" cy="3517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9F57436-ACBE-4653-8AF0-54F9BC161DF9}"/>
              </a:ext>
            </a:extLst>
          </p:cNvPr>
          <p:cNvSpPr txBox="1"/>
          <p:nvPr/>
        </p:nvSpPr>
        <p:spPr>
          <a:xfrm>
            <a:off x="579120" y="5150212"/>
            <a:ext cx="5069839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rgbClr val="00B0F0"/>
                </a:solidFill>
              </a:rPr>
              <a:t>fancy</a:t>
            </a:r>
            <a:endParaRPr lang="en-US" sz="6000" noProof="1">
              <a:solidFill>
                <a:srgbClr val="00B0F0"/>
              </a:solidFill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9A0B85C-D7C9-4107-9E31-4A2E1EEDE80F}"/>
              </a:ext>
            </a:extLst>
          </p:cNvPr>
          <p:cNvSpPr txBox="1"/>
          <p:nvPr/>
        </p:nvSpPr>
        <p:spPr>
          <a:xfrm>
            <a:off x="6461762" y="5150211"/>
            <a:ext cx="5068799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rgbClr val="00B0F0"/>
                </a:solidFill>
              </a:rPr>
              <a:t>guest</a:t>
            </a:r>
            <a:endParaRPr lang="en-US" sz="6000" noProof="1">
              <a:solidFill>
                <a:srgbClr val="00B0F0"/>
              </a:solidFill>
            </a:endParaRPr>
          </a:p>
        </p:txBody>
      </p:sp>
      <p:sp>
        <p:nvSpPr>
          <p:cNvPr id="10" name="Ok: Sağ 9">
            <a:hlinkClick r:id="rId6" action="ppaction://hlinksldjump">
              <a:snd r:embed="rId7" name="transition.wav"/>
            </a:hlinkClick>
            <a:extLst>
              <a:ext uri="{FF2B5EF4-FFF2-40B4-BE49-F238E27FC236}">
                <a16:creationId xmlns:a16="http://schemas.microsoft.com/office/drawing/2014/main" id="{EAD1E09C-274F-4441-B25F-4D6418B3766F}"/>
              </a:ext>
            </a:extLst>
          </p:cNvPr>
          <p:cNvSpPr/>
          <p:nvPr/>
        </p:nvSpPr>
        <p:spPr>
          <a:xfrm rot="10800000">
            <a:off x="394165" y="304876"/>
            <a:ext cx="67056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k: Sağ 10">
            <a:hlinkClick r:id="rId8" action="ppaction://hlinksldjump">
              <a:snd r:embed="rId9" name="transition 2.wav"/>
            </a:hlinkClick>
            <a:extLst>
              <a:ext uri="{FF2B5EF4-FFF2-40B4-BE49-F238E27FC236}">
                <a16:creationId xmlns:a16="http://schemas.microsoft.com/office/drawing/2014/main" id="{B6B7DF31-134C-4A23-936C-282C97D35A4B}"/>
              </a:ext>
            </a:extLst>
          </p:cNvPr>
          <p:cNvSpPr/>
          <p:nvPr/>
        </p:nvSpPr>
        <p:spPr>
          <a:xfrm rot="10800000">
            <a:off x="11127275" y="304876"/>
            <a:ext cx="670560" cy="40132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E9E19F6E-73C9-486A-BB03-13226E626400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2000" y="1461600"/>
            <a:ext cx="5068800" cy="3517200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A6EC929C-7D7E-490A-B97F-BBEEC3A46EC2}"/>
              </a:ext>
            </a:extLst>
          </p:cNvPr>
          <p:cNvSpPr/>
          <p:nvPr/>
        </p:nvSpPr>
        <p:spPr>
          <a:xfrm>
            <a:off x="3890941" y="43872"/>
            <a:ext cx="4410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Time </a:t>
            </a:r>
            <a:r>
              <a:rPr lang="tr-TR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repeat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1DFA1D9-4B6B-4AE0-9F37-7B8D50E9E39B}"/>
              </a:ext>
            </a:extLst>
          </p:cNvPr>
          <p:cNvSpPr/>
          <p:nvPr/>
        </p:nvSpPr>
        <p:spPr>
          <a:xfrm flipV="1">
            <a:off x="0" y="1055850"/>
            <a:ext cx="12192000" cy="8201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k: Sağ 15">
            <a:hlinkClick r:id="rId11" action="ppaction://hlinksldjump"/>
            <a:extLst>
              <a:ext uri="{FF2B5EF4-FFF2-40B4-BE49-F238E27FC236}">
                <a16:creationId xmlns:a16="http://schemas.microsoft.com/office/drawing/2014/main" id="{1F63EA2B-B8B2-434A-BA1B-FFD1F8C4DA2E}"/>
              </a:ext>
            </a:extLst>
          </p:cNvPr>
          <p:cNvSpPr/>
          <p:nvPr/>
        </p:nvSpPr>
        <p:spPr>
          <a:xfrm>
            <a:off x="11230156" y="6462315"/>
            <a:ext cx="600809" cy="32176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75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nc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ues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nc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ues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00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23DBA3C-25F2-4EE8-B283-8F0EB8AC8816}"/>
              </a:ext>
            </a:extLst>
          </p:cNvPr>
          <p:cNvSpPr txBox="1"/>
          <p:nvPr/>
        </p:nvSpPr>
        <p:spPr>
          <a:xfrm>
            <a:off x="100972" y="219534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/>
              <a:t>host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19538850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os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os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7BEE3E3-346E-454D-8FD6-02089D1212D9}"/>
              </a:ext>
            </a:extLst>
          </p:cNvPr>
          <p:cNvSpPr txBox="1"/>
          <p:nvPr/>
        </p:nvSpPr>
        <p:spPr>
          <a:xfrm>
            <a:off x="6644640" y="2197910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/>
              <a:t>invite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120327705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vi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vi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573846EA-1B52-471A-9136-5B7EB9473A99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rgbClr val="00B0F0"/>
                </a:solidFill>
              </a:rPr>
              <a:t>host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Resim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785FB29-0E16-4E36-BF9D-3982E26F6AC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D82E4DB6-3804-4A8A-ADC4-706FDD8CE0B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2238FBA-5A23-4AF6-A9D9-A19D2E9F7D8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663A7E-75F2-4E0B-A37D-C03E43FBD922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2FC7C1F-1435-4EE4-B1BE-6BBB5241BBCD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20419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os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os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rgbClr val="00B0F0"/>
                </a:solidFill>
              </a:rPr>
              <a:t>host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69941A7-83EB-467F-A3AC-F0C41A5958E6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25D735A7-AFE4-43A1-8850-84CA77B3E5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1F8674B1-AE46-4FF7-9877-87CC368AAC65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26E5322B-7700-43F2-AFA2-C67E5E2707E7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DEC7A2AA-D833-48D6-AC3F-EAE7664C708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B46287D4-C23B-4A58-A22F-F7A01E3813A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36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FF15"/>
                                      </p:to>
                                    </p:animClr>
                                    <p:set>
                                      <p:cBhvr>
                                        <p:cTn id="1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5FAAECC0-77CB-4786-B630-11C547C32FDB}"/>
              </a:ext>
            </a:extLst>
          </p:cNvPr>
          <p:cNvSpPr txBox="1"/>
          <p:nvPr/>
        </p:nvSpPr>
        <p:spPr>
          <a:xfrm>
            <a:off x="6542202" y="788709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guest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0B1F673D-37DF-41C2-978E-23B43682F683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9863E584-73C8-4A95-A72B-B90439162E83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Metin kutusu 9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0BA22027-3229-4A4E-AF8F-F5900D331CF4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arrange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2648CCB-2FBD-40D6-8D22-B794756D5F60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etin kutusu 11">
            <a:hlinkClick r:id="" action="ppaction://hlinkshowjump?jump=nextslide">
              <a:snd r:embed="rId4" name="correct.wav"/>
            </a:hlinkClick>
            <a:extLst>
              <a:ext uri="{FF2B5EF4-FFF2-40B4-BE49-F238E27FC236}">
                <a16:creationId xmlns:a16="http://schemas.microsoft.com/office/drawing/2014/main" id="{5F808B24-EE0E-4967-9B9D-D0DAA1895779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invite</a:t>
            </a:r>
            <a:endParaRPr lang="en-US" sz="7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930958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kutusu 10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7FB9E98E-1DCA-4550-B753-78D1339FC145}"/>
              </a:ext>
            </a:extLst>
          </p:cNvPr>
          <p:cNvSpPr txBox="1"/>
          <p:nvPr/>
        </p:nvSpPr>
        <p:spPr>
          <a:xfrm>
            <a:off x="6542202" y="788709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guest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A54AAFD-6136-43B7-AE35-729E19E11598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FC15C4ED-AEC3-43C5-8043-C99591FA1E10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B8441952-4983-49C7-83F0-0A8F149B9C6D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arrange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02B0773-16AE-4E03-ABC2-BF912CE90856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79C5AFA-CB9C-4C5C-8D44-A82778304E03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invite</a:t>
            </a:r>
            <a:endParaRPr lang="en-US" sz="7000" dirty="0">
              <a:solidFill>
                <a:srgbClr val="00B0F0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43CBA60-688E-4FCE-8873-4ECCC7DC446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651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E5E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00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23DBA3C-25F2-4EE8-B283-8F0EB8AC8816}"/>
              </a:ext>
            </a:extLst>
          </p:cNvPr>
          <p:cNvSpPr txBox="1"/>
          <p:nvPr/>
        </p:nvSpPr>
        <p:spPr>
          <a:xfrm>
            <a:off x="100972" y="219534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/>
              <a:t>organize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82482809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rgani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rgani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7BEE3E3-346E-454D-8FD6-02089D1212D9}"/>
              </a:ext>
            </a:extLst>
          </p:cNvPr>
          <p:cNvSpPr txBox="1"/>
          <p:nvPr/>
        </p:nvSpPr>
        <p:spPr>
          <a:xfrm>
            <a:off x="6644640" y="2197910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/>
              <a:t>refuse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307343445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ef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ef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365D853A-893D-40FC-8A40-D4C5873B0FD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11" name="Metin kutusu 10">
            <a:hlinkClick r:id="" action="ppaction://noaction">
              <a:snd r:embed="rId4" name="incorrect.wav"/>
            </a:hlinkClick>
            <a:extLst>
              <a:ext uri="{FF2B5EF4-FFF2-40B4-BE49-F238E27FC236}">
                <a16:creationId xmlns:a16="http://schemas.microsoft.com/office/drawing/2014/main" id="{FB084155-026F-4B17-A85F-78F267919FEF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refuse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485CC1EF-2794-4E20-94A4-B569652C060C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32D66B2-1EEB-4363-A4BF-5439DB945B2C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4" name="incorrect.wav"/>
            </a:hlinkClick>
            <a:extLst>
              <a:ext uri="{FF2B5EF4-FFF2-40B4-BE49-F238E27FC236}">
                <a16:creationId xmlns:a16="http://schemas.microsoft.com/office/drawing/2014/main" id="{E64CAC7D-9199-4231-BBBC-9AA604EA908B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host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AEF32A6-DAF5-4A0D-92FC-CA7576D16240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5" name="correct.wav"/>
            </a:hlinkClick>
            <a:extLst>
              <a:ext uri="{FF2B5EF4-FFF2-40B4-BE49-F238E27FC236}">
                <a16:creationId xmlns:a16="http://schemas.microsoft.com/office/drawing/2014/main" id="{FACDA9E5-37A7-4C35-867B-F748CEA62248}"/>
              </a:ext>
            </a:extLst>
          </p:cNvPr>
          <p:cNvSpPr txBox="1"/>
          <p:nvPr/>
        </p:nvSpPr>
        <p:spPr>
          <a:xfrm>
            <a:off x="6542202" y="782666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>
                <a:solidFill>
                  <a:srgbClr val="00B0F0"/>
                </a:solidFill>
              </a:rPr>
              <a:t>organize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7" name="Ok: Sağ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6D7647C-B79C-4E8E-8D06-6F44E0F8FA6B}"/>
              </a:ext>
            </a:extLst>
          </p:cNvPr>
          <p:cNvSpPr/>
          <p:nvPr/>
        </p:nvSpPr>
        <p:spPr>
          <a:xfrm rot="10800000">
            <a:off x="11501120" y="6475690"/>
            <a:ext cx="497840" cy="311189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646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00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23DBA3C-25F2-4EE8-B283-8F0EB8AC8816}"/>
              </a:ext>
            </a:extLst>
          </p:cNvPr>
          <p:cNvSpPr txBox="1"/>
          <p:nvPr/>
        </p:nvSpPr>
        <p:spPr>
          <a:xfrm>
            <a:off x="100972" y="219534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/>
              <a:t>arrange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67143301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an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an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kutusu 10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329FB7CB-15AD-418A-9B12-1E6E4B08B184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refuse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F1EB4D0-55B9-45A3-A9DC-ECA2A86356EF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434FC6AC-4827-4BC4-8DF4-38565655595E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EE528CE9-D947-47FF-90C8-CEAB3C6A0FAF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host</a:t>
            </a:r>
            <a:endParaRPr lang="tr-TR" sz="7000" dirty="0">
              <a:solidFill>
                <a:srgbClr val="00B0F0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A33EC351-1C85-4623-A168-50D7F5DB1B71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AF513B9B-F282-46CF-A0B9-6E2FFBF2D355}"/>
              </a:ext>
            </a:extLst>
          </p:cNvPr>
          <p:cNvSpPr txBox="1"/>
          <p:nvPr/>
        </p:nvSpPr>
        <p:spPr>
          <a:xfrm>
            <a:off x="6542202" y="782666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>
                <a:solidFill>
                  <a:srgbClr val="00B0F0"/>
                </a:solidFill>
              </a:rPr>
              <a:t>organize</a:t>
            </a:r>
            <a:endParaRPr lang="en-US" sz="7000" dirty="0">
              <a:solidFill>
                <a:srgbClr val="00B0F0"/>
              </a:solidFill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543790D-522D-4B18-A668-45D76580983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717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E5E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00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23DBA3C-25F2-4EE8-B283-8F0EB8AC8816}"/>
              </a:ext>
            </a:extLst>
          </p:cNvPr>
          <p:cNvSpPr txBox="1"/>
          <p:nvPr/>
        </p:nvSpPr>
        <p:spPr>
          <a:xfrm>
            <a:off x="100972" y="219534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/>
              <a:t>wrap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88908049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ra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ra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573846EA-1B52-471A-9136-5B7EB9473A99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rgbClr val="00B0F0"/>
                </a:solidFill>
              </a:rPr>
              <a:t>refuse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3785FB29-0E16-4E36-BF9D-3982E26F6AC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8" name="Resim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2E4DB6-3804-4A8A-ADC4-706FDD8CE0B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2238FBA-5A23-4AF6-A9D9-A19D2E9F7D8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663A7E-75F2-4E0B-A37D-C03E43FBD922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2FC7C1F-1435-4EE4-B1BE-6BBB5241BBCD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916828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ef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ef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rgbClr val="00B0F0"/>
                </a:solidFill>
              </a:rPr>
              <a:t>refuse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69941A7-83EB-467F-A3AC-F0C41A5958E6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1F8674B1-AE46-4FF7-9877-87CC368AAC65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26E5322B-7700-43F2-AFA2-C67E5E2707E7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81F80369-7D9B-44F6-88BA-E46341732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C3390C-CC2A-4E8B-80BE-7337E182411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64DF5CFC-E5C1-4CE9-981E-EF0B3056F42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29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FF15"/>
                                      </p:to>
                                    </p:animClr>
                                    <p:set>
                                      <p:cBhvr>
                                        <p:cTn id="1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5FAAECC0-77CB-4786-B630-11C547C32FDB}"/>
              </a:ext>
            </a:extLst>
          </p:cNvPr>
          <p:cNvSpPr txBox="1"/>
          <p:nvPr/>
        </p:nvSpPr>
        <p:spPr>
          <a:xfrm>
            <a:off x="6542202" y="788709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host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0B1F673D-37DF-41C2-978E-23B43682F683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9863E584-73C8-4A95-A72B-B90439162E83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Metin kutusu 9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0BA22027-3229-4A4E-AF8F-F5900D331CF4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>
                <a:solidFill>
                  <a:srgbClr val="00B0F0"/>
                </a:solidFill>
              </a:rPr>
              <a:t>organize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2648CCB-2FBD-40D6-8D22-B794756D5F60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etin kutusu 11">
            <a:hlinkClick r:id="" action="ppaction://hlinkshowjump?jump=nextslide">
              <a:snd r:embed="rId4" name="correct.wav"/>
            </a:hlinkClick>
            <a:extLst>
              <a:ext uri="{FF2B5EF4-FFF2-40B4-BE49-F238E27FC236}">
                <a16:creationId xmlns:a16="http://schemas.microsoft.com/office/drawing/2014/main" id="{5F808B24-EE0E-4967-9B9D-D0DAA1895779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wrap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3" name="Ok: Sağ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0306416-485D-4E04-8699-D66DCAFEF804}"/>
              </a:ext>
            </a:extLst>
          </p:cNvPr>
          <p:cNvSpPr/>
          <p:nvPr/>
        </p:nvSpPr>
        <p:spPr>
          <a:xfrm rot="10800000">
            <a:off x="11501120" y="6475690"/>
            <a:ext cx="497840" cy="311189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09092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kutusu 10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7FB9E98E-1DCA-4550-B753-78D1339FC145}"/>
              </a:ext>
            </a:extLst>
          </p:cNvPr>
          <p:cNvSpPr txBox="1"/>
          <p:nvPr/>
        </p:nvSpPr>
        <p:spPr>
          <a:xfrm>
            <a:off x="6542202" y="788709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host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A54AAFD-6136-43B7-AE35-729E19E11598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FC15C4ED-AEC3-43C5-8043-C99591FA1E10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B8441952-4983-49C7-83F0-0A8F149B9C6D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>
                <a:solidFill>
                  <a:srgbClr val="00B0F0"/>
                </a:solidFill>
              </a:rPr>
              <a:t>organize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02B0773-16AE-4E03-ABC2-BF912CE90856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79C5AFA-CB9C-4C5C-8D44-A82778304E03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wrap</a:t>
            </a:r>
            <a:endParaRPr lang="en-US" sz="7000" dirty="0">
              <a:solidFill>
                <a:srgbClr val="00B0F0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2F3BCC4-623C-4BFB-B6DE-BEA76B34265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16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E5E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88934E5D-EC79-4770-B272-042573038B81}"/>
              </a:ext>
            </a:extLst>
          </p:cNvPr>
          <p:cNvSpPr/>
          <p:nvPr/>
        </p:nvSpPr>
        <p:spPr>
          <a:xfrm>
            <a:off x="1912368" y="2365081"/>
            <a:ext cx="8367264" cy="12464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Let’s try again</a:t>
            </a:r>
            <a:endParaRPr lang="en-US" sz="7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2380172"/>
      </p:ext>
    </p:extLst>
  </p:cSld>
  <p:clrMapOvr>
    <a:masterClrMapping/>
  </p:clrMapOvr>
  <p:transition spd="slow" advTm="65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k: Sağ 5">
            <a:hlinkClick r:id="rId5" action="ppaction://hlinksldjump">
              <a:snd r:embed="rId6" name="transition.wav"/>
            </a:hlinkClick>
            <a:extLst>
              <a:ext uri="{FF2B5EF4-FFF2-40B4-BE49-F238E27FC236}">
                <a16:creationId xmlns:a16="http://schemas.microsoft.com/office/drawing/2014/main" id="{F6A813F9-0F36-47BC-8CFA-F1B70F77C794}"/>
              </a:ext>
            </a:extLst>
          </p:cNvPr>
          <p:cNvSpPr/>
          <p:nvPr/>
        </p:nvSpPr>
        <p:spPr>
          <a:xfrm rot="10800000">
            <a:off x="354867" y="339395"/>
            <a:ext cx="67056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C6502F2-83A5-47B4-A190-C41A5E222EA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00" y="1454400"/>
            <a:ext cx="3736800" cy="3384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26859CB-00D9-48A8-8925-210FA993D5F2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0800" y="1454400"/>
            <a:ext cx="3736800" cy="338400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A77053E-4576-4B36-96C8-108313857E1C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600" y="1454400"/>
            <a:ext cx="3736800" cy="3384000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26446F99-66B3-479E-8537-DA998A2173FA}"/>
              </a:ext>
            </a:extLst>
          </p:cNvPr>
          <p:cNvSpPr/>
          <p:nvPr/>
        </p:nvSpPr>
        <p:spPr>
          <a:xfrm>
            <a:off x="3890941" y="43872"/>
            <a:ext cx="4410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Time </a:t>
            </a:r>
            <a:r>
              <a:rPr lang="tr-TR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repeat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108B1AA-3D5F-42F8-8B55-D1BB93A81624}"/>
              </a:ext>
            </a:extLst>
          </p:cNvPr>
          <p:cNvSpPr txBox="1"/>
          <p:nvPr/>
        </p:nvSpPr>
        <p:spPr>
          <a:xfrm>
            <a:off x="231605" y="5041511"/>
            <a:ext cx="373689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rgbClr val="00B0F0"/>
                </a:solidFill>
              </a:rPr>
              <a:t>host</a:t>
            </a:r>
            <a:endParaRPr lang="en-US" sz="6000" noProof="1">
              <a:solidFill>
                <a:srgbClr val="00B0F0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25E8625-F550-47D4-9440-C6B26DE037C0}"/>
              </a:ext>
            </a:extLst>
          </p:cNvPr>
          <p:cNvSpPr txBox="1"/>
          <p:nvPr/>
        </p:nvSpPr>
        <p:spPr>
          <a:xfrm>
            <a:off x="4239066" y="5041511"/>
            <a:ext cx="373689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rgbClr val="00B0F0"/>
                </a:solidFill>
              </a:rPr>
              <a:t>invite</a:t>
            </a:r>
            <a:endParaRPr lang="en-US" sz="6000" noProof="1">
              <a:solidFill>
                <a:srgbClr val="00B0F0"/>
              </a:solidFill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6726A6A-0BDF-4152-B320-AA2184DECEBA}"/>
              </a:ext>
            </a:extLst>
          </p:cNvPr>
          <p:cNvSpPr txBox="1"/>
          <p:nvPr/>
        </p:nvSpPr>
        <p:spPr>
          <a:xfrm>
            <a:off x="8152384" y="5041408"/>
            <a:ext cx="373680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rgbClr val="00B0F0"/>
                </a:solidFill>
              </a:rPr>
              <a:t>organize</a:t>
            </a:r>
            <a:endParaRPr lang="en-US" sz="6000" noProof="1">
              <a:solidFill>
                <a:srgbClr val="00B0F0"/>
              </a:solidFill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D5FD6EFD-4BF8-4C6F-944B-B2690E0DFB76}"/>
              </a:ext>
            </a:extLst>
          </p:cNvPr>
          <p:cNvSpPr/>
          <p:nvPr/>
        </p:nvSpPr>
        <p:spPr>
          <a:xfrm flipV="1">
            <a:off x="0" y="1055850"/>
            <a:ext cx="12192000" cy="8201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0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os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vi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organi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os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vi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organi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88934E5D-EC79-4770-B272-042573038B81}"/>
              </a:ext>
            </a:extLst>
          </p:cNvPr>
          <p:cNvSpPr/>
          <p:nvPr/>
        </p:nvSpPr>
        <p:spPr>
          <a:xfrm>
            <a:off x="1912368" y="2365081"/>
            <a:ext cx="8367264" cy="1246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75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</a:t>
            </a:r>
            <a:r>
              <a:rPr lang="tr-TR" sz="7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can do it!</a:t>
            </a:r>
            <a:endParaRPr lang="en-US" sz="7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3209112"/>
      </p:ext>
    </p:extLst>
  </p:cSld>
  <p:clrMapOvr>
    <a:masterClrMapping/>
  </p:clrMapOvr>
  <p:transition spd="slow" advTm="65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k: Sağ 9">
            <a:hlinkClick r:id="rId4" action="ppaction://hlinksldjump">
              <a:snd r:embed="rId5" name="transition.wav"/>
            </a:hlinkClick>
            <a:extLst>
              <a:ext uri="{FF2B5EF4-FFF2-40B4-BE49-F238E27FC236}">
                <a16:creationId xmlns:a16="http://schemas.microsoft.com/office/drawing/2014/main" id="{EAD1E09C-274F-4441-B25F-4D6418B3766F}"/>
              </a:ext>
            </a:extLst>
          </p:cNvPr>
          <p:cNvSpPr/>
          <p:nvPr/>
        </p:nvSpPr>
        <p:spPr>
          <a:xfrm rot="10800000">
            <a:off x="579120" y="409546"/>
            <a:ext cx="67056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k: Sağ 10">
            <a:hlinkClick r:id="rId6" action="ppaction://hlinksldjump">
              <a:snd r:embed="rId7" name="transition 2.wav"/>
            </a:hlinkClick>
            <a:extLst>
              <a:ext uri="{FF2B5EF4-FFF2-40B4-BE49-F238E27FC236}">
                <a16:creationId xmlns:a16="http://schemas.microsoft.com/office/drawing/2014/main" id="{B6B7DF31-134C-4A23-936C-282C97D35A4B}"/>
              </a:ext>
            </a:extLst>
          </p:cNvPr>
          <p:cNvSpPr/>
          <p:nvPr/>
        </p:nvSpPr>
        <p:spPr>
          <a:xfrm rot="10800000">
            <a:off x="10764789" y="409546"/>
            <a:ext cx="670560" cy="40132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C03A5E1-E436-43A2-958F-8905C4149F8F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600" y="1461600"/>
            <a:ext cx="5068800" cy="3517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85E829DE-41EB-4537-8F4B-4B03F02D55D9}"/>
              </a:ext>
            </a:extLst>
          </p:cNvPr>
          <p:cNvSpPr txBox="1"/>
          <p:nvPr/>
        </p:nvSpPr>
        <p:spPr>
          <a:xfrm>
            <a:off x="579120" y="5150212"/>
            <a:ext cx="5069839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rgbClr val="00B0F0"/>
                </a:solidFill>
              </a:rPr>
              <a:t>refuse</a:t>
            </a:r>
            <a:endParaRPr lang="en-US" sz="6000" noProof="1">
              <a:solidFill>
                <a:srgbClr val="00B0F0"/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7AEA3183-7A72-42FB-A914-66470BAF5759}"/>
              </a:ext>
            </a:extLst>
          </p:cNvPr>
          <p:cNvSpPr txBox="1"/>
          <p:nvPr/>
        </p:nvSpPr>
        <p:spPr>
          <a:xfrm>
            <a:off x="6461762" y="5150211"/>
            <a:ext cx="5068799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rgbClr val="00B0F0"/>
                </a:solidFill>
              </a:rPr>
              <a:t>wrap</a:t>
            </a:r>
            <a:endParaRPr lang="en-US" sz="6000" noProof="1">
              <a:solidFill>
                <a:srgbClr val="00B0F0"/>
              </a:solidFill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77048082-563D-44AF-83C2-B9217D190EC2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2000" y="1461600"/>
            <a:ext cx="5068800" cy="3517200"/>
          </a:xfrm>
          <a:prstGeom prst="rect">
            <a:avLst/>
          </a:prstGeom>
        </p:spPr>
      </p:pic>
      <p:sp>
        <p:nvSpPr>
          <p:cNvPr id="15" name="Dikdörtgen 14">
            <a:extLst>
              <a:ext uri="{FF2B5EF4-FFF2-40B4-BE49-F238E27FC236}">
                <a16:creationId xmlns:a16="http://schemas.microsoft.com/office/drawing/2014/main" id="{5E4031AE-0712-4C25-AB17-E1502CC6D08E}"/>
              </a:ext>
            </a:extLst>
          </p:cNvPr>
          <p:cNvSpPr/>
          <p:nvPr/>
        </p:nvSpPr>
        <p:spPr>
          <a:xfrm>
            <a:off x="3890941" y="43872"/>
            <a:ext cx="4410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Time </a:t>
            </a:r>
            <a:r>
              <a:rPr lang="tr-TR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repeat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78CF679A-E307-4419-8EE1-653DE66EA4E9}"/>
              </a:ext>
            </a:extLst>
          </p:cNvPr>
          <p:cNvSpPr/>
          <p:nvPr/>
        </p:nvSpPr>
        <p:spPr>
          <a:xfrm flipV="1">
            <a:off x="0" y="1055850"/>
            <a:ext cx="12192000" cy="8201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k: Sağ 16">
            <a:hlinkClick r:id="rId10" action="ppaction://hlinksldjump"/>
            <a:extLst>
              <a:ext uri="{FF2B5EF4-FFF2-40B4-BE49-F238E27FC236}">
                <a16:creationId xmlns:a16="http://schemas.microsoft.com/office/drawing/2014/main" id="{AF756B6A-4503-4B50-82C5-A5B1300F469A}"/>
              </a:ext>
            </a:extLst>
          </p:cNvPr>
          <p:cNvSpPr/>
          <p:nvPr/>
        </p:nvSpPr>
        <p:spPr>
          <a:xfrm rot="10800000">
            <a:off x="10929752" y="6462315"/>
            <a:ext cx="600809" cy="32176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734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ef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a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ef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a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5FAAECC0-77CB-4786-B630-11C547C32FDB}"/>
              </a:ext>
            </a:extLst>
          </p:cNvPr>
          <p:cNvSpPr txBox="1"/>
          <p:nvPr/>
        </p:nvSpPr>
        <p:spPr>
          <a:xfrm>
            <a:off x="6542202" y="788709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arrange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0B1F673D-37DF-41C2-978E-23B43682F683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9863E584-73C8-4A95-A72B-B90439162E83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Metin kutusu 9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0BA22027-3229-4A4E-AF8F-F5900D331CF4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>
                <a:solidFill>
                  <a:srgbClr val="00B0F0"/>
                </a:solidFill>
              </a:rPr>
              <a:t>organize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2648CCB-2FBD-40D6-8D22-B794756D5F60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etin kutusu 11">
            <a:hlinkClick r:id="" action="ppaction://hlinkshowjump?jump=nextslide">
              <a:snd r:embed="rId4" name="correct.wav"/>
            </a:hlinkClick>
            <a:extLst>
              <a:ext uri="{FF2B5EF4-FFF2-40B4-BE49-F238E27FC236}">
                <a16:creationId xmlns:a16="http://schemas.microsoft.com/office/drawing/2014/main" id="{5F808B24-EE0E-4967-9B9D-D0DAA1895779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accept</a:t>
            </a:r>
            <a:endParaRPr lang="en-US" sz="7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83944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B13D2D2C-4AE4-41CD-B31A-8FB682B413E9}"/>
              </a:ext>
            </a:extLst>
          </p:cNvPr>
          <p:cNvSpPr/>
          <p:nvPr/>
        </p:nvSpPr>
        <p:spPr>
          <a:xfrm>
            <a:off x="-447040" y="0"/>
            <a:ext cx="13228320" cy="709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Resim 5" descr="ışık, cadde, işaret içeren bir resim&#10;&#10;Açıklama otomatik olarak oluşturuldu">
            <a:extLst>
              <a:ext uri="{FF2B5EF4-FFF2-40B4-BE49-F238E27FC236}">
                <a16:creationId xmlns:a16="http://schemas.microsoft.com/office/drawing/2014/main" id="{2635B93D-A473-4875-AE7C-D04F66792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755" y="0"/>
            <a:ext cx="7091680" cy="70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89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kutusu 10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7FB9E98E-1DCA-4550-B753-78D1339FC145}"/>
              </a:ext>
            </a:extLst>
          </p:cNvPr>
          <p:cNvSpPr txBox="1"/>
          <p:nvPr/>
        </p:nvSpPr>
        <p:spPr>
          <a:xfrm>
            <a:off x="6542202" y="788709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arrange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A54AAFD-6136-43B7-AE35-729E19E11598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FC15C4ED-AEC3-43C5-8043-C99591FA1E10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B8441952-4983-49C7-83F0-0A8F149B9C6D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>
                <a:solidFill>
                  <a:srgbClr val="00B0F0"/>
                </a:solidFill>
              </a:rPr>
              <a:t>organize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02B0773-16AE-4E03-ABC2-BF912CE90856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79C5AFA-CB9C-4C5C-8D44-A82778304E03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accept</a:t>
            </a:r>
            <a:endParaRPr lang="en-US" sz="7000" dirty="0">
              <a:solidFill>
                <a:srgbClr val="00B0F0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D3E4294D-DD0C-4D33-AB60-8C338E2F573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3606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E5E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7BEE3E3-346E-454D-8FD6-02089D1212D9}"/>
              </a:ext>
            </a:extLst>
          </p:cNvPr>
          <p:cNvSpPr txBox="1"/>
          <p:nvPr/>
        </p:nvSpPr>
        <p:spPr>
          <a:xfrm>
            <a:off x="6624320" y="219850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 fontScale="92500"/>
          </a:bodyPr>
          <a:lstStyle/>
          <a:p>
            <a:pPr algn="ctr"/>
            <a:r>
              <a:rPr lang="tr-TR" sz="12000" dirty="0" err="1"/>
              <a:t>decorate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75287762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ecora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ecora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573846EA-1B52-471A-9136-5B7EB9473A99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rgbClr val="00B0F0"/>
                </a:solidFill>
              </a:rPr>
              <a:t>arrange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3785FB29-0E16-4E36-BF9D-3982E26F6AC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D82E4DB6-3804-4A8A-ADC4-706FDD8CE0B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9" name="Resi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238FBA-5A23-4AF6-A9D9-A19D2E9F7D8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663A7E-75F2-4E0B-A37D-C03E43FBD922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2FC7C1F-1435-4EE4-B1BE-6BBB5241BBCD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55741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an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an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59D99351-C248-43CE-951C-F73E4FA719E7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73846EA-1B52-471A-9136-5B7EB9473A99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rgbClr val="00B0F0"/>
                </a:solidFill>
              </a:rPr>
              <a:t>arrange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25FE810D-8D1C-41E0-8380-0E7A938B9B63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04746D09-AFB8-4153-813D-3DB046EC3DB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A4AAF0A-2B29-482D-AC31-E34385224B2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9" name="Resi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238FBA-5A23-4AF6-A9D9-A19D2E9F7D8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99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FF15"/>
                                      </p:to>
                                    </p:animClr>
                                    <p:set>
                                      <p:cBhvr>
                                        <p:cTn id="1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k: Sağ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269B2B0-BE95-406A-9A4F-8AB7204B29FC}"/>
              </a:ext>
            </a:extLst>
          </p:cNvPr>
          <p:cNvSpPr/>
          <p:nvPr/>
        </p:nvSpPr>
        <p:spPr>
          <a:xfrm rot="10800000">
            <a:off x="11642626" y="6486375"/>
            <a:ext cx="356334" cy="272643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65D853A-893D-40FC-8A40-D4C5873B0FD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11" name="Metin kutusu 10">
            <a:hlinkClick r:id="" action="ppaction://noaction">
              <a:snd r:embed="rId5" name="incorrect.wav"/>
            </a:hlinkClick>
            <a:extLst>
              <a:ext uri="{FF2B5EF4-FFF2-40B4-BE49-F238E27FC236}">
                <a16:creationId xmlns:a16="http://schemas.microsoft.com/office/drawing/2014/main" id="{FB084155-026F-4B17-A85F-78F267919FEF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arrange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485CC1EF-2794-4E20-94A4-B569652C060C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32D66B2-1EEB-4363-A4BF-5439DB945B2C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5" name="incorrect.wav"/>
            </a:hlinkClick>
            <a:extLst>
              <a:ext uri="{FF2B5EF4-FFF2-40B4-BE49-F238E27FC236}">
                <a16:creationId xmlns:a16="http://schemas.microsoft.com/office/drawing/2014/main" id="{E64CAC7D-9199-4231-BBBC-9AA604EA908B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accept</a:t>
            </a:r>
            <a:endParaRPr lang="en-US" sz="7000" dirty="0">
              <a:solidFill>
                <a:srgbClr val="00B0F0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AEF32A6-DAF5-4A0D-92FC-CA7576D16240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6" name="correct.wav"/>
            </a:hlinkClick>
            <a:extLst>
              <a:ext uri="{FF2B5EF4-FFF2-40B4-BE49-F238E27FC236}">
                <a16:creationId xmlns:a16="http://schemas.microsoft.com/office/drawing/2014/main" id="{FACDA9E5-37A7-4C35-867B-F748CEA62248}"/>
              </a:ext>
            </a:extLst>
          </p:cNvPr>
          <p:cNvSpPr txBox="1"/>
          <p:nvPr/>
        </p:nvSpPr>
        <p:spPr>
          <a:xfrm>
            <a:off x="6542202" y="782666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rgbClr val="00B0F0"/>
                </a:solidFill>
              </a:rPr>
              <a:t>decorate</a:t>
            </a:r>
            <a:endParaRPr lang="en-US" sz="7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2181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</p:bldLst>
  </p:timing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814</TotalTime>
  <Words>162</Words>
  <Application>Microsoft Office PowerPoint</Application>
  <PresentationFormat>Geniş ekran</PresentationFormat>
  <Paragraphs>141</Paragraphs>
  <Slides>40</Slides>
  <Notes>7</Notes>
  <HiddenSlides>4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5" baseType="lpstr">
      <vt:lpstr>Microsoft JhengHei UI</vt:lpstr>
      <vt:lpstr>Microsoft YaHei</vt:lpstr>
      <vt:lpstr>Calibri</vt:lpstr>
      <vt:lpstr>Calibri Light</vt:lpstr>
      <vt:lpstr>Geçmişe bakış</vt:lpstr>
      <vt:lpstr>UNIT 6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</dc:title>
  <dc:creator>Yılmaz Kasap</dc:creator>
  <cp:lastModifiedBy>Yılmaz Kasap</cp:lastModifiedBy>
  <cp:revision>97</cp:revision>
  <dcterms:created xsi:type="dcterms:W3CDTF">2020-06-27T10:43:51Z</dcterms:created>
  <dcterms:modified xsi:type="dcterms:W3CDTF">2021-04-03T06:49:51Z</dcterms:modified>
</cp:coreProperties>
</file>